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8" r:id="rId2"/>
    <p:sldId id="267" r:id="rId3"/>
    <p:sldId id="271" r:id="rId4"/>
    <p:sldId id="273" r:id="rId5"/>
    <p:sldId id="272" r:id="rId6"/>
    <p:sldId id="274" r:id="rId7"/>
    <p:sldId id="275" r:id="rId8"/>
    <p:sldId id="283" r:id="rId9"/>
    <p:sldId id="284" r:id="rId10"/>
    <p:sldId id="277" r:id="rId11"/>
    <p:sldId id="281" r:id="rId12"/>
    <p:sldId id="282" r:id="rId13"/>
    <p:sldId id="286" r:id="rId14"/>
    <p:sldId id="287" r:id="rId15"/>
    <p:sldId id="278" r:id="rId16"/>
    <p:sldId id="279" r:id="rId17"/>
    <p:sldId id="280" r:id="rId18"/>
    <p:sldId id="26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F18463-A647-4FBE-A9C8-4577D1869131}" v="8" dt="2024-05-23T03:36:01.7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2" autoAdjust="0"/>
    <p:restoredTop sz="94660"/>
  </p:normalViewPr>
  <p:slideViewPr>
    <p:cSldViewPr>
      <p:cViewPr varScale="1">
        <p:scale>
          <a:sx n="78" d="100"/>
          <a:sy n="78" d="100"/>
        </p:scale>
        <p:origin x="1613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chan Yadav" userId="98c765ea04479aa3" providerId="LiveId" clId="{6FF18463-A647-4FBE-A9C8-4577D1869131}"/>
    <pc:docChg chg="undo custSel addSld delSld modSld">
      <pc:chgData name="Kanchan Yadav" userId="98c765ea04479aa3" providerId="LiveId" clId="{6FF18463-A647-4FBE-A9C8-4577D1869131}" dt="2024-05-23T03:36:11.915" v="399" actId="1076"/>
      <pc:docMkLst>
        <pc:docMk/>
      </pc:docMkLst>
      <pc:sldChg chg="addSp delSp modSp new mod">
        <pc:chgData name="Kanchan Yadav" userId="98c765ea04479aa3" providerId="LiveId" clId="{6FF18463-A647-4FBE-A9C8-4577D1869131}" dt="2024-05-23T03:31:15.495" v="228" actId="20577"/>
        <pc:sldMkLst>
          <pc:docMk/>
          <pc:sldMk cId="1819562421" sldId="283"/>
        </pc:sldMkLst>
        <pc:spChg chg="add del mod">
          <ac:chgData name="Kanchan Yadav" userId="98c765ea04479aa3" providerId="LiveId" clId="{6FF18463-A647-4FBE-A9C8-4577D1869131}" dt="2024-05-23T03:30:07.333" v="205" actId="21"/>
          <ac:spMkLst>
            <pc:docMk/>
            <pc:sldMk cId="1819562421" sldId="283"/>
            <ac:spMk id="2" creationId="{DEA8035A-7355-B460-6DA4-721831B28167}"/>
          </ac:spMkLst>
        </pc:spChg>
        <pc:spChg chg="add mod">
          <ac:chgData name="Kanchan Yadav" userId="98c765ea04479aa3" providerId="LiveId" clId="{6FF18463-A647-4FBE-A9C8-4577D1869131}" dt="2024-05-23T03:31:15.495" v="228" actId="20577"/>
          <ac:spMkLst>
            <pc:docMk/>
            <pc:sldMk cId="1819562421" sldId="283"/>
            <ac:spMk id="3" creationId="{693C7726-5F23-B30C-D44F-3CCD4DB09A60}"/>
          </ac:spMkLst>
        </pc:spChg>
        <pc:picChg chg="add mod">
          <ac:chgData name="Kanchan Yadav" userId="98c765ea04479aa3" providerId="LiveId" clId="{6FF18463-A647-4FBE-A9C8-4577D1869131}" dt="2024-05-23T03:27:51.868" v="5" actId="1076"/>
          <ac:picMkLst>
            <pc:docMk/>
            <pc:sldMk cId="1819562421" sldId="283"/>
            <ac:picMk id="5" creationId="{B9B08CEB-7604-A389-300D-A199E7683E97}"/>
          </ac:picMkLst>
        </pc:picChg>
      </pc:sldChg>
      <pc:sldChg chg="addSp delSp modSp new mod">
        <pc:chgData name="Kanchan Yadav" userId="98c765ea04479aa3" providerId="LiveId" clId="{6FF18463-A647-4FBE-A9C8-4577D1869131}" dt="2024-05-23T03:31:46.863" v="233" actId="1076"/>
        <pc:sldMkLst>
          <pc:docMk/>
          <pc:sldMk cId="1077872329" sldId="284"/>
        </pc:sldMkLst>
        <pc:spChg chg="add mod">
          <ac:chgData name="Kanchan Yadav" userId="98c765ea04479aa3" providerId="LiveId" clId="{6FF18463-A647-4FBE-A9C8-4577D1869131}" dt="2024-05-23T03:30:11.272" v="206"/>
          <ac:spMkLst>
            <pc:docMk/>
            <pc:sldMk cId="1077872329" sldId="284"/>
            <ac:spMk id="6" creationId="{9524E47B-3BDA-6533-0334-CF5BE2A2B1E0}"/>
          </ac:spMkLst>
        </pc:spChg>
        <pc:spChg chg="add mod">
          <ac:chgData name="Kanchan Yadav" userId="98c765ea04479aa3" providerId="LiveId" clId="{6FF18463-A647-4FBE-A9C8-4577D1869131}" dt="2024-05-23T03:31:25.917" v="229" actId="20577"/>
          <ac:spMkLst>
            <pc:docMk/>
            <pc:sldMk cId="1077872329" sldId="284"/>
            <ac:spMk id="7" creationId="{C1B0D3E4-875D-975E-8BB4-455739ED9752}"/>
          </ac:spMkLst>
        </pc:spChg>
        <pc:picChg chg="add del">
          <ac:chgData name="Kanchan Yadav" userId="98c765ea04479aa3" providerId="LiveId" clId="{6FF18463-A647-4FBE-A9C8-4577D1869131}" dt="2024-05-23T03:29:46.132" v="201" actId="478"/>
          <ac:picMkLst>
            <pc:docMk/>
            <pc:sldMk cId="1077872329" sldId="284"/>
            <ac:picMk id="3" creationId="{1DAF4FF1-E9BF-7900-1D09-101A47AB75DC}"/>
          </ac:picMkLst>
        </pc:picChg>
        <pc:picChg chg="add del">
          <ac:chgData name="Kanchan Yadav" userId="98c765ea04479aa3" providerId="LiveId" clId="{6FF18463-A647-4FBE-A9C8-4577D1869131}" dt="2024-05-23T03:29:52.747" v="203" actId="478"/>
          <ac:picMkLst>
            <pc:docMk/>
            <pc:sldMk cId="1077872329" sldId="284"/>
            <ac:picMk id="5" creationId="{041F47BB-44D5-FAA1-A38A-E8FE79F107B6}"/>
          </ac:picMkLst>
        </pc:picChg>
        <pc:picChg chg="add mod">
          <ac:chgData name="Kanchan Yadav" userId="98c765ea04479aa3" providerId="LiveId" clId="{6FF18463-A647-4FBE-A9C8-4577D1869131}" dt="2024-05-23T03:31:46.863" v="233" actId="1076"/>
          <ac:picMkLst>
            <pc:docMk/>
            <pc:sldMk cId="1077872329" sldId="284"/>
            <ac:picMk id="9" creationId="{87A49F97-7110-DC69-3770-09C891E62713}"/>
          </ac:picMkLst>
        </pc:picChg>
      </pc:sldChg>
      <pc:sldChg chg="addSp modSp new del mod">
        <pc:chgData name="Kanchan Yadav" userId="98c765ea04479aa3" providerId="LiveId" clId="{6FF18463-A647-4FBE-A9C8-4577D1869131}" dt="2024-05-23T03:34:19.556" v="271" actId="47"/>
        <pc:sldMkLst>
          <pc:docMk/>
          <pc:sldMk cId="2875629356" sldId="285"/>
        </pc:sldMkLst>
        <pc:spChg chg="add mod">
          <ac:chgData name="Kanchan Yadav" userId="98c765ea04479aa3" providerId="LiveId" clId="{6FF18463-A647-4FBE-A9C8-4577D1869131}" dt="2024-05-23T03:31:57.214" v="235"/>
          <ac:spMkLst>
            <pc:docMk/>
            <pc:sldMk cId="2875629356" sldId="285"/>
            <ac:spMk id="2" creationId="{2FFC724F-0D62-88DB-B4EF-084999432DBD}"/>
          </ac:spMkLst>
        </pc:spChg>
        <pc:spChg chg="add mod">
          <ac:chgData name="Kanchan Yadav" userId="98c765ea04479aa3" providerId="LiveId" clId="{6FF18463-A647-4FBE-A9C8-4577D1869131}" dt="2024-05-23T03:33:03.182" v="253" actId="20577"/>
          <ac:spMkLst>
            <pc:docMk/>
            <pc:sldMk cId="2875629356" sldId="285"/>
            <ac:spMk id="3" creationId="{5923ED05-3691-5C4A-5593-17577507376E}"/>
          </ac:spMkLst>
        </pc:spChg>
        <pc:picChg chg="add mod">
          <ac:chgData name="Kanchan Yadav" userId="98c765ea04479aa3" providerId="LiveId" clId="{6FF18463-A647-4FBE-A9C8-4577D1869131}" dt="2024-05-23T03:33:43.677" v="265" actId="1076"/>
          <ac:picMkLst>
            <pc:docMk/>
            <pc:sldMk cId="2875629356" sldId="285"/>
            <ac:picMk id="5" creationId="{8BCC64E4-94CD-59F8-1E87-7444150CF053}"/>
          </ac:picMkLst>
        </pc:picChg>
        <pc:picChg chg="add mod">
          <ac:chgData name="Kanchan Yadav" userId="98c765ea04479aa3" providerId="LiveId" clId="{6FF18463-A647-4FBE-A9C8-4577D1869131}" dt="2024-05-23T03:33:46.152" v="266" actId="1076"/>
          <ac:picMkLst>
            <pc:docMk/>
            <pc:sldMk cId="2875629356" sldId="285"/>
            <ac:picMk id="7" creationId="{894DE373-4605-1CE7-9D8F-888870D9E918}"/>
          </ac:picMkLst>
        </pc:picChg>
        <pc:picChg chg="add mod">
          <ac:chgData name="Kanchan Yadav" userId="98c765ea04479aa3" providerId="LiveId" clId="{6FF18463-A647-4FBE-A9C8-4577D1869131}" dt="2024-05-23T03:33:54.550" v="269" actId="1076"/>
          <ac:picMkLst>
            <pc:docMk/>
            <pc:sldMk cId="2875629356" sldId="285"/>
            <ac:picMk id="9" creationId="{6E5DF120-759E-2FF7-628A-A8456279EE39}"/>
          </ac:picMkLst>
        </pc:picChg>
      </pc:sldChg>
      <pc:sldChg chg="modSp add mod">
        <pc:chgData name="Kanchan Yadav" userId="98c765ea04479aa3" providerId="LiveId" clId="{6FF18463-A647-4FBE-A9C8-4577D1869131}" dt="2024-05-23T03:35:13.302" v="375" actId="20577"/>
        <pc:sldMkLst>
          <pc:docMk/>
          <pc:sldMk cId="738240099" sldId="286"/>
        </pc:sldMkLst>
        <pc:spChg chg="mod">
          <ac:chgData name="Kanchan Yadav" userId="98c765ea04479aa3" providerId="LiveId" clId="{6FF18463-A647-4FBE-A9C8-4577D1869131}" dt="2024-05-23T03:35:13.302" v="375" actId="20577"/>
          <ac:spMkLst>
            <pc:docMk/>
            <pc:sldMk cId="738240099" sldId="286"/>
            <ac:spMk id="3" creationId="{5923ED05-3691-5C4A-5593-17577507376E}"/>
          </ac:spMkLst>
        </pc:spChg>
      </pc:sldChg>
      <pc:sldChg chg="addSp delSp modSp new mod">
        <pc:chgData name="Kanchan Yadav" userId="98c765ea04479aa3" providerId="LiveId" clId="{6FF18463-A647-4FBE-A9C8-4577D1869131}" dt="2024-05-23T03:36:11.915" v="399" actId="1076"/>
        <pc:sldMkLst>
          <pc:docMk/>
          <pc:sldMk cId="3740908609" sldId="287"/>
        </pc:sldMkLst>
        <pc:spChg chg="add mod">
          <ac:chgData name="Kanchan Yadav" userId="98c765ea04479aa3" providerId="LiveId" clId="{6FF18463-A647-4FBE-A9C8-4577D1869131}" dt="2024-05-23T03:36:05.372" v="398" actId="1076"/>
          <ac:spMkLst>
            <pc:docMk/>
            <pc:sldMk cId="3740908609" sldId="287"/>
            <ac:spMk id="5" creationId="{A6CCBA71-F6EE-0963-0F8E-C3A533EC4903}"/>
          </ac:spMkLst>
        </pc:spChg>
        <pc:spChg chg="add del">
          <ac:chgData name="Kanchan Yadav" userId="98c765ea04479aa3" providerId="LiveId" clId="{6FF18463-A647-4FBE-A9C8-4577D1869131}" dt="2024-05-23T03:35:54.418" v="396" actId="22"/>
          <ac:spMkLst>
            <pc:docMk/>
            <pc:sldMk cId="3740908609" sldId="287"/>
            <ac:spMk id="7" creationId="{106CB7F0-9A6B-8829-BC6C-8EE6A0BD82D4}"/>
          </ac:spMkLst>
        </pc:spChg>
        <pc:spChg chg="add mod">
          <ac:chgData name="Kanchan Yadav" userId="98c765ea04479aa3" providerId="LiveId" clId="{6FF18463-A647-4FBE-A9C8-4577D1869131}" dt="2024-05-23T03:36:01.765" v="397"/>
          <ac:spMkLst>
            <pc:docMk/>
            <pc:sldMk cId="3740908609" sldId="287"/>
            <ac:spMk id="8" creationId="{519FB938-0A4E-D52F-8F82-7930118526FE}"/>
          </ac:spMkLst>
        </pc:spChg>
        <pc:picChg chg="add mod">
          <ac:chgData name="Kanchan Yadav" userId="98c765ea04479aa3" providerId="LiveId" clId="{6FF18463-A647-4FBE-A9C8-4577D1869131}" dt="2024-05-23T03:36:11.915" v="399" actId="1076"/>
          <ac:picMkLst>
            <pc:docMk/>
            <pc:sldMk cId="3740908609" sldId="287"/>
            <ac:picMk id="3" creationId="{B60DC68E-3A2C-9F3C-8110-2414EC478E6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5BB0C6-8FC1-47C0-B737-D54E21B5B868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advTm="4000">
    <p:cut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nt.design/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www.airbnb.co.in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mui.com/material-ui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31640" y="6021288"/>
            <a:ext cx="6947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 Institute of Engineering and Technology, </a:t>
            </a:r>
          </a:p>
          <a:p>
            <a:pPr algn="ctr"/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University, Punjab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B5ABD9-4AA8-6DBC-F648-D371C8594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85" y="1400553"/>
            <a:ext cx="6797629" cy="1072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B1C4DC-4D62-739E-3CF6-7DD2EEC71D9E}"/>
              </a:ext>
            </a:extLst>
          </p:cNvPr>
          <p:cNvSpPr txBox="1"/>
          <p:nvPr/>
        </p:nvSpPr>
        <p:spPr>
          <a:xfrm>
            <a:off x="2915816" y="2826110"/>
            <a:ext cx="4464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AirBnB (Clone)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788186-1564-85EE-07D6-D019AC71A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13" y="4300687"/>
            <a:ext cx="3054361" cy="1322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C054F5-29ED-2EDA-91EC-AB493F8F3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880" y="4581128"/>
            <a:ext cx="1792379" cy="1042506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032370-BBD3-AAD7-E8C0-0F0D24EF1C6E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6E36B-DA0E-F2BC-17CD-9B49F8578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0" y="2204864"/>
            <a:ext cx="8963099" cy="35677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DF44D-9185-322A-B399-1FA761755595}"/>
              </a:ext>
            </a:extLst>
          </p:cNvPr>
          <p:cNvSpPr txBox="1"/>
          <p:nvPr/>
        </p:nvSpPr>
        <p:spPr>
          <a:xfrm>
            <a:off x="323528" y="1718989"/>
            <a:ext cx="4705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Different categories: </a:t>
            </a:r>
          </a:p>
        </p:txBody>
      </p:sp>
    </p:spTree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295DA-1389-2BAC-C0DE-A4B78510F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772816"/>
            <a:ext cx="8229600" cy="720080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/>
              <a:t>Place profile: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8DCF1-420E-BFAF-C6F9-624BA57E516A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9DF1F-E828-F767-66A4-738D35DC9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7815"/>
            <a:ext cx="9144000" cy="459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97656"/>
      </p:ext>
    </p:extLst>
  </p:cSld>
  <p:clrMapOvr>
    <a:masterClrMapping/>
  </p:clrMapOvr>
  <p:transition advTm="4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563455-4DD6-A392-5FE2-256C0BDBD92F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B9DEC-F7A2-F7A5-4304-74FADC1344EF}"/>
              </a:ext>
            </a:extLst>
          </p:cNvPr>
          <p:cNvSpPr txBox="1">
            <a:spLocks/>
          </p:cNvSpPr>
          <p:nvPr/>
        </p:nvSpPr>
        <p:spPr>
          <a:xfrm>
            <a:off x="323528" y="1052736"/>
            <a:ext cx="822960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IN" b="1" u="sng" dirty="0"/>
              <a:t>Place profile: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C0C89-A665-5F8E-A3A7-1336314E2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8" y="1844824"/>
            <a:ext cx="7740352" cy="435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216"/>
      </p:ext>
    </p:extLst>
  </p:cSld>
  <p:clrMapOvr>
    <a:masterClrMapping/>
  </p:clrMapOvr>
  <p:transition advTm="4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C724F-0D62-88DB-B4EF-084999432DBD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23ED05-3691-5C4A-5593-17577507376E}"/>
              </a:ext>
            </a:extLst>
          </p:cNvPr>
          <p:cNvSpPr txBox="1"/>
          <p:nvPr/>
        </p:nvSpPr>
        <p:spPr>
          <a:xfrm>
            <a:off x="323528" y="893812"/>
            <a:ext cx="87129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/>
              <a:t>Reserve Section: 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user can select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checkIn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-checkout dates and total no. of guests.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C64E4-94CD-59F8-1E87-7444150CF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0888"/>
            <a:ext cx="3384376" cy="3122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DE373-4605-1CE7-9D8F-888870D9E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967" y="2422183"/>
            <a:ext cx="2881958" cy="3178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5DF120-759E-2FF7-628A-A8456279E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701" y="2420888"/>
            <a:ext cx="2807189" cy="330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40099"/>
      </p:ext>
    </p:extLst>
  </p:cSld>
  <p:clrMapOvr>
    <a:masterClrMapping/>
  </p:clrMapOvr>
  <p:transition advTm="4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DC68E-3A2C-9F3C-8110-2414EC478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98" y="2359333"/>
            <a:ext cx="7882804" cy="38197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CCBA71-F6EE-0963-0F8E-C3A533EC4903}"/>
              </a:ext>
            </a:extLst>
          </p:cNvPr>
          <p:cNvSpPr txBox="1"/>
          <p:nvPr/>
        </p:nvSpPr>
        <p:spPr>
          <a:xfrm>
            <a:off x="611560" y="1340768"/>
            <a:ext cx="7416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/>
              <a:t>Payment Section:</a:t>
            </a:r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B938-0A4E-D52F-8F82-7930118526FE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</p:spTree>
    <p:extLst>
      <p:ext uri="{BB962C8B-B14F-4D97-AF65-F5344CB8AC3E}">
        <p14:creationId xmlns:p14="http://schemas.microsoft.com/office/powerpoint/2010/main" val="3740908609"/>
      </p:ext>
    </p:extLst>
  </p:cSld>
  <p:clrMapOvr>
    <a:masterClrMapping/>
  </p:clrMapOvr>
  <p:transition advTm="4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5019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 summary, our Airbnb clone is a testament to our dedication to web development knowledge. With intuitive navigation, seamless booking functionality, and dynamic data integration, we've created a user-friendly platform that emulates the original Airbnb experience. Leveraging modern technologies like React and JSON Server, we've built a responsive website that meets the needs of today's travelers. As we wrap up, we thank everyone involved and look forward to continued improvements. Thank you for your attention.</a:t>
            </a:r>
            <a:endParaRPr lang="en-US" sz="24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973FD-D0A3-885F-D97C-749D9CF864D4}"/>
              </a:ext>
            </a:extLst>
          </p:cNvPr>
          <p:cNvSpPr txBox="1"/>
          <p:nvPr/>
        </p:nvSpPr>
        <p:spPr>
          <a:xfrm>
            <a:off x="1187624" y="1628800"/>
            <a:ext cx="8064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AirBnB: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https://www.Airbnb.co.in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 Design Library: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https://ant.design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UI Library: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https://mui.com/material-ui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6078FC-4A3E-2700-F4E3-DFDA190CF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4365104"/>
            <a:ext cx="2195189" cy="18584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445BE1-4C2B-B658-9837-CEED99C06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887" y="4581128"/>
            <a:ext cx="3034269" cy="9361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0BA0C0-4D7E-C179-6F89-D89C08D45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229" y="3429000"/>
            <a:ext cx="2091161" cy="1342473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3782-2BB0-9127-2C86-D14A9D620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04" y="116632"/>
            <a:ext cx="5486400" cy="914400"/>
          </a:xfrm>
        </p:spPr>
        <p:txBody>
          <a:bodyPr/>
          <a:lstStyle/>
          <a:p>
            <a:r>
              <a:rPr lang="en-IN" sz="2800" dirty="0"/>
              <a:t>Git Repo &amp; Deploy 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D6EEB-7C04-884B-AA20-FC4375907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552" y="1519436"/>
            <a:ext cx="7139136" cy="3819128"/>
          </a:xfrm>
        </p:spPr>
        <p:txBody>
          <a:bodyPr/>
          <a:lstStyle/>
          <a:p>
            <a:pPr algn="just"/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Repository: </a:t>
            </a:r>
          </a:p>
          <a:p>
            <a:pPr algn="just"/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Netlify Deployment: </a:t>
            </a:r>
          </a:p>
        </p:txBody>
      </p:sp>
    </p:spTree>
    <p:extLst>
      <p:ext uri="{BB962C8B-B14F-4D97-AF65-F5344CB8AC3E}">
        <p14:creationId xmlns:p14="http://schemas.microsoft.com/office/powerpoint/2010/main" val="2385530138"/>
      </p:ext>
    </p:extLst>
  </p:cSld>
  <p:clrMapOvr>
    <a:masterClrMapping/>
  </p:clrMapOvr>
  <p:transition advTm="4000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E8B99-FAED-18D2-6961-EA517C0A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81" y="1412776"/>
            <a:ext cx="6608637" cy="4956478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Table of Contents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5616" y="1628800"/>
            <a:ext cx="6912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Project Overview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Key Features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199092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BE95E-4B33-19E2-DD4B-814F9F3A325B}"/>
              </a:ext>
            </a:extLst>
          </p:cNvPr>
          <p:cNvSpPr txBox="1"/>
          <p:nvPr/>
        </p:nvSpPr>
        <p:spPr>
          <a:xfrm>
            <a:off x="323528" y="980728"/>
            <a:ext cx="7920880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Overview: </a:t>
            </a:r>
          </a:p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Our project is a 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clone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of the Airbnb website. You know, Airbnb helps people find places to stay when they travel. We tried to make a website UI that looks just like Airbnb, where you can look for places to stay and book them.</a:t>
            </a:r>
          </a:p>
          <a:p>
            <a:pPr algn="just">
              <a:lnSpc>
                <a:spcPct val="150000"/>
              </a:lnSpc>
            </a:pPr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the Project:</a:t>
            </a:r>
          </a:p>
          <a:p>
            <a:pPr algn="just">
              <a:lnSpc>
                <a:spcPct val="15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made this project to learn how to use React. Also, we wanted to practice making websites to get better at it.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81603-C405-725D-D0E2-FA20F550E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5486576"/>
            <a:ext cx="3168352" cy="988526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Overview</a:t>
            </a:r>
          </a:p>
        </p:txBody>
      </p:sp>
      <p:sp>
        <p:nvSpPr>
          <p:cNvPr id="3" name="Rectangle 2"/>
          <p:cNvSpPr/>
          <p:nvPr/>
        </p:nvSpPr>
        <p:spPr>
          <a:xfrm>
            <a:off x="323528" y="1054275"/>
            <a:ext cx="8136904" cy="5573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Our project is a website that looks and works just like Airbnb. Airbnb is a website where people can find homes to stay in when they travel. You can search for a place to stay, see pictures of it, and book it for your trip. Our website lets you do all those things too!</a:t>
            </a:r>
          </a:p>
          <a:p>
            <a:pPr algn="just">
              <a:lnSpc>
                <a:spcPct val="150000"/>
              </a:lnSpc>
            </a:pPr>
            <a:r>
              <a:rPr lang="en-US" sz="2400" b="1" u="sng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Why we chose AirBnB for project:</a:t>
            </a:r>
            <a:endParaRPr lang="en-US" sz="2400" b="1" i="0" u="sng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 picked Airbnb because it's a popular website that many people use. We thought it would be fun and useful to make a website that works like Airbnb. Also, Airbnb has a lot of cool features, so it's a good challenge for us to try to recreate them.</a:t>
            </a:r>
            <a:endParaRPr lang="en-US" sz="24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323528" y="1052736"/>
            <a:ext cx="813690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For building our website, we used a bunch of tools and technologies.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 used </a:t>
            </a: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to make things look nice and pretty. </a:t>
            </a: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React JS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helped us to build the website and make it work smoothly.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 also used </a:t>
            </a: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Material UI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Ant Design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libraries to add some cool features and styles.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 manage our data, we used </a:t>
            </a: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JSON Server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And to navigate between different pages on our website, we used </a:t>
            </a: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React Router DOM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These tools and technologies helped us create a website that's both functional and good-looking.</a:t>
            </a:r>
            <a:endParaRPr lang="en-US" sz="24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23528" y="1196752"/>
            <a:ext cx="813690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Our Airbnb clone boasts a user-friendly page featuring five distinct categories, each offering a curated selection of eight places to stay.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Integrated calendar functionality simplifies the booking process, allowing users to select check-in and check-out dates.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Leveraging JSON server, our website fetches data, ensuring up-to-date listing and information.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React Router DOM, navigation between categories and individual listing is smooth and intuitive, providing users with a seamless browsing experience.</a:t>
            </a:r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4842D-FB8A-2392-92DB-61780993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48" y="2276872"/>
            <a:ext cx="8637303" cy="3977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BABA1-0352-87E9-D771-09E53EB9C449}"/>
              </a:ext>
            </a:extLst>
          </p:cNvPr>
          <p:cNvSpPr txBox="1"/>
          <p:nvPr/>
        </p:nvSpPr>
        <p:spPr>
          <a:xfrm>
            <a:off x="484558" y="1546339"/>
            <a:ext cx="612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/>
              <a:t>Front page:  </a:t>
            </a:r>
          </a:p>
        </p:txBody>
      </p:sp>
    </p:spTree>
  </p:cSld>
  <p:clrMapOvr>
    <a:masterClrMapping/>
  </p:clrMapOvr>
  <p:transition advTm="4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A8035A-7355-B460-6DA4-721831B28167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3C7726-5F23-B30C-D44F-3CCD4DB09A60}"/>
              </a:ext>
            </a:extLst>
          </p:cNvPr>
          <p:cNvSpPr txBox="1"/>
          <p:nvPr/>
        </p:nvSpPr>
        <p:spPr>
          <a:xfrm>
            <a:off x="484558" y="1546339"/>
            <a:ext cx="257527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/>
              <a:t>Signup Section: </a:t>
            </a:r>
            <a:endParaRPr lang="en-IN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sign up by filling the details, here the data is being saved in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-server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08CEB-7604-A389-300D-A199E768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1776566"/>
            <a:ext cx="5296644" cy="426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62421"/>
      </p:ext>
    </p:extLst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24E47B-3BDA-6533-0334-CF5BE2A2B1E0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B0D3E4-875D-975E-8BB4-455739ED9752}"/>
              </a:ext>
            </a:extLst>
          </p:cNvPr>
          <p:cNvSpPr txBox="1"/>
          <p:nvPr/>
        </p:nvSpPr>
        <p:spPr>
          <a:xfrm>
            <a:off x="484558" y="1546339"/>
            <a:ext cx="257527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/>
              <a:t>Login Section: </a:t>
            </a:r>
            <a:endParaRPr lang="en-IN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login by filling the details, here the is being saved in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-server</a:t>
            </a:r>
            <a:endParaRPr lang="en-IN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A49F97-7110-DC69-3770-09C891E6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1307375"/>
            <a:ext cx="4880963" cy="424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72329"/>
      </p:ext>
    </p:extLst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</TotalTime>
  <Words>634</Words>
  <Application>Microsoft Office PowerPoint</Application>
  <PresentationFormat>On-screen Show (4:3)</PresentationFormat>
  <Paragraphs>63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Repo &amp; Deploy Site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Kanchan Yadav</cp:lastModifiedBy>
  <cp:revision>37</cp:revision>
  <dcterms:created xsi:type="dcterms:W3CDTF">2022-12-12T14:14:34Z</dcterms:created>
  <dcterms:modified xsi:type="dcterms:W3CDTF">2024-05-23T03:36:21Z</dcterms:modified>
</cp:coreProperties>
</file>